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8" r:id="rId5"/>
    <p:sldId id="28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5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99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8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6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1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9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5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2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2488-62F2-4A62-AB1D-C9FB44475882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结果整理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20141007</a:t>
            </a:r>
          </a:p>
          <a:p>
            <a:r>
              <a:rPr lang="en-US" altLang="zh-CN" dirty="0"/>
              <a:t>tong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D1p0_E2_K0p35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09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D1p0_E2_K1p1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9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D1p0_E4_K0p11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13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D1p0_E4_K0p35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94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D1p0_E4_K1p1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13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D1p2_E0_K0p11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06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D1p2_E0_K0p35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9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D1p2_E0_K1p1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9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D1p2_E2_K0p11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5" y="64999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D1p2_E2_K0p35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10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5" y="155805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/>
              <a:t>计算参数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155" y="756989"/>
            <a:ext cx="10515600" cy="2636206"/>
          </a:xfrm>
        </p:spPr>
        <p:txBody>
          <a:bodyPr/>
          <a:lstStyle/>
          <a:p>
            <a:r>
              <a:rPr lang="en-US" altLang="zh-CN" dirty="0" smtClean="0"/>
              <a:t>Box Size: 10x10x20 (A)</a:t>
            </a:r>
          </a:p>
          <a:p>
            <a:r>
              <a:rPr lang="en-US" altLang="zh-CN" dirty="0" smtClean="0"/>
              <a:t>Spacing: 0.1A</a:t>
            </a:r>
          </a:p>
          <a:p>
            <a:r>
              <a:rPr lang="en-US" altLang="zh-CN" dirty="0" smtClean="0"/>
              <a:t>Step: 0.0005A/</a:t>
            </a:r>
            <a:r>
              <a:rPr lang="en-US" altLang="zh-CN" dirty="0" err="1" smtClean="0"/>
              <a:t>iter</a:t>
            </a:r>
            <a:r>
              <a:rPr lang="en-US" altLang="zh-CN" dirty="0" smtClean="0"/>
              <a:t> or</a:t>
            </a:r>
            <a:r>
              <a:rPr lang="en-US" altLang="zh-CN" dirty="0"/>
              <a:t> </a:t>
            </a:r>
            <a:r>
              <a:rPr lang="en-US" altLang="zh-CN" dirty="0" smtClean="0"/>
              <a:t>0.001A/</a:t>
            </a:r>
            <a:r>
              <a:rPr lang="en-US" altLang="zh-CN" dirty="0" err="1" smtClean="0"/>
              <a:t>iter</a:t>
            </a:r>
            <a:endParaRPr lang="en-US" altLang="zh-CN" dirty="0" smtClean="0"/>
          </a:p>
          <a:p>
            <a:r>
              <a:rPr lang="en-US" altLang="zh-CN" dirty="0" smtClean="0"/>
              <a:t>Boundary: Periodic</a:t>
            </a:r>
          </a:p>
          <a:p>
            <a:r>
              <a:rPr lang="en-US" altLang="zh-CN" dirty="0" smtClean="0"/>
              <a:t>SIC: No SIC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878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D1p2_E2_K1p1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2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D1p2_E4_K0p11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1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D1p2_E4_K0p35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63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D1p2_E4_K1p1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06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D1p42_E0_K0p11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8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D1p42_E0_K0p35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7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D1p42_E0_K1p1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3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D1p42_E1_K0p11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1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D1p42_E1_K0p35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8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D1p42_E1_K1p1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5" y="155805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/>
              <a:t>计算内容和结果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5" y="605928"/>
            <a:ext cx="9504686" cy="53021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26" y="3257006"/>
            <a:ext cx="90297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D1p42_E4_K0p11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26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D1p42_E4_K0p35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09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D1p42_E4_K1p1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6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5" y="155805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/>
              <a:t>问题和讨论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4982" y="911224"/>
            <a:ext cx="10883746" cy="557771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sz="2000" dirty="0" smtClean="0"/>
              <a:t>赝势计算碰撞距离不能少于</a:t>
            </a:r>
            <a:r>
              <a:rPr lang="en-US" altLang="zh-CN" sz="2000" dirty="0" smtClean="0"/>
              <a:t>1A</a:t>
            </a:r>
            <a:r>
              <a:rPr lang="zh-CN" altLang="en-US" sz="2000" dirty="0" smtClean="0"/>
              <a:t>，否则总能量异常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r>
              <a:rPr lang="zh-CN" altLang="en-US" sz="2000" dirty="0" smtClean="0"/>
              <a:t>没有考虑</a:t>
            </a:r>
            <a:r>
              <a:rPr lang="en-US" altLang="zh-CN" sz="2000" dirty="0" smtClean="0"/>
              <a:t>SIC</a:t>
            </a:r>
          </a:p>
          <a:p>
            <a:pPr marL="514350" indent="-514350">
              <a:buAutoNum type="arabicPeriod"/>
            </a:pPr>
            <a:r>
              <a:rPr lang="zh-CN" altLang="en-US" sz="2000" dirty="0" smtClean="0"/>
              <a:t>当入射粒子核外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个电子时候，能量比较平稳。而为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个电子的时候，能量波动明显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r>
              <a:rPr lang="zh-CN" altLang="en-US" sz="2000" dirty="0" smtClean="0"/>
              <a:t>考虑电子能损，此处用的是整个系统电子体系能量的变化。这个定义有待考察。由于电荷转移引起的能量变化，究竟应该归于那个部分。是否应该把两个粒子分开，分别计算。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r>
              <a:rPr lang="zh-CN" altLang="en-US" sz="2000" dirty="0" smtClean="0"/>
              <a:t>由于初始位置和末位置基本对称，所以粒子势能变化可以忽略。因此，体系动能的变化就等于电子体系能量的变化。但是由于电荷转移的存在，使问题变得复杂。在裸核入射的情况下，靶原子较高能级的电子，会跃迁到入射粒子较低的能级。导致电子体系能量下降。在实际情况下，发生电子跃迁，能量未必会沉积到粒子动能。而在</a:t>
            </a:r>
            <a:r>
              <a:rPr lang="en-US" altLang="zh-CN" sz="2000" dirty="0" smtClean="0"/>
              <a:t>TDDFT</a:t>
            </a:r>
            <a:r>
              <a:rPr lang="zh-CN" altLang="en-US" sz="2000" dirty="0" smtClean="0"/>
              <a:t>中，能量全部沉积到了粒子动能，因此，在这种情况下，电子能损会出现负值。因此，这个模拟是否合理，有待讨论。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r>
              <a:rPr lang="zh-CN" altLang="en-US" sz="2000" dirty="0" smtClean="0"/>
              <a:t>从模拟结果整体来看，大致还是符合逻辑的。例如：碰撞就里越大，能损越小，转移电荷越少；入射粒子价态越高，越容易转移电子；核外带电子越多，电子能损越大；但也有几个偏离的点。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r>
              <a:rPr lang="zh-CN" altLang="en-US" sz="2000" dirty="0"/>
              <a:t>计算</a:t>
            </a:r>
            <a:r>
              <a:rPr lang="zh-CN" altLang="en-US" sz="2000" dirty="0" smtClean="0"/>
              <a:t>的点并不全。</a:t>
            </a:r>
            <a:endParaRPr lang="en-US" altLang="zh-CN" sz="2000" dirty="0" smtClean="0"/>
          </a:p>
          <a:p>
            <a:pPr marL="514350" indent="-514350">
              <a:buAutoNum type="arabicPeriod"/>
            </a:pPr>
            <a:endParaRPr lang="en-US" altLang="zh-CN" sz="2000" dirty="0" smtClean="0"/>
          </a:p>
          <a:p>
            <a:pPr marL="514350" indent="-514350">
              <a:buAutoNum type="arabicPeriod"/>
            </a:pPr>
            <a:endParaRPr lang="en-US" altLang="zh-CN" sz="2000" dirty="0"/>
          </a:p>
          <a:p>
            <a:pPr marL="514350" indent="-51435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631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具体</a:t>
            </a:r>
            <a:r>
              <a:rPr lang="zh-CN" altLang="en-US" dirty="0" smtClean="0"/>
              <a:t>计算结果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D1p0_E0_K0p11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4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D1p0_E0_K0p35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8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D1p0_E0_K1p1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74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56" y="118032"/>
            <a:ext cx="4549048" cy="450123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D1p0_E2_K0p11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62" y="56815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343</Words>
  <Application>Microsoft Office PowerPoint</Application>
  <PresentationFormat>宽屏</PresentationFormat>
  <Paragraphs>47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Office 主题</vt:lpstr>
      <vt:lpstr>结果整理</vt:lpstr>
      <vt:lpstr>计算参数</vt:lpstr>
      <vt:lpstr>计算内容和结果</vt:lpstr>
      <vt:lpstr>问题和讨论</vt:lpstr>
      <vt:lpstr>具体计算结果</vt:lpstr>
      <vt:lpstr>D1p0_E0_K0p11</vt:lpstr>
      <vt:lpstr>D1p0_E0_K0p35</vt:lpstr>
      <vt:lpstr>D1p0_E0_K1p1</vt:lpstr>
      <vt:lpstr>D1p0_E2_K0p11</vt:lpstr>
      <vt:lpstr>D1p0_E2_K0p35</vt:lpstr>
      <vt:lpstr>D1p0_E2_K1p1</vt:lpstr>
      <vt:lpstr>D1p0_E4_K0p11</vt:lpstr>
      <vt:lpstr>D1p0_E4_K0p35</vt:lpstr>
      <vt:lpstr>D1p0_E4_K1p1</vt:lpstr>
      <vt:lpstr>D1p2_E0_K0p11</vt:lpstr>
      <vt:lpstr>D1p2_E0_K0p35</vt:lpstr>
      <vt:lpstr>D1p2_E0_K1p1</vt:lpstr>
      <vt:lpstr>D1p2_E2_K0p11</vt:lpstr>
      <vt:lpstr>D1p2_E2_K0p35</vt:lpstr>
      <vt:lpstr>D1p2_E2_K1p1</vt:lpstr>
      <vt:lpstr>D1p2_E4_K0p11</vt:lpstr>
      <vt:lpstr>D1p2_E4_K0p35</vt:lpstr>
      <vt:lpstr>D1p2_E4_K1p1</vt:lpstr>
      <vt:lpstr>D1p42_E0_K0p11</vt:lpstr>
      <vt:lpstr>D1p42_E0_K0p35</vt:lpstr>
      <vt:lpstr>D1p42_E0_K1p1</vt:lpstr>
      <vt:lpstr>D1p42_E1_K0p11</vt:lpstr>
      <vt:lpstr>D1p42_E1_K0p35</vt:lpstr>
      <vt:lpstr>D1p42_E1_K1p1</vt:lpstr>
      <vt:lpstr>D1p42_E4_K0p11</vt:lpstr>
      <vt:lpstr>D1p42_E4_K0p35</vt:lpstr>
      <vt:lpstr>D1p42_E4_K1p1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结果整理</dc:title>
  <dc:creator>zxt</dc:creator>
  <cp:lastModifiedBy>zxt</cp:lastModifiedBy>
  <cp:revision>11</cp:revision>
  <dcterms:created xsi:type="dcterms:W3CDTF">2014-10-07T09:07:31Z</dcterms:created>
  <dcterms:modified xsi:type="dcterms:W3CDTF">2014-10-21T14:47:04Z</dcterms:modified>
</cp:coreProperties>
</file>